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86" r:id="rId4"/>
    <p:sldId id="259" r:id="rId5"/>
    <p:sldId id="287" r:id="rId6"/>
    <p:sldId id="288" r:id="rId7"/>
    <p:sldId id="263" r:id="rId8"/>
    <p:sldId id="264" r:id="rId9"/>
    <p:sldId id="265" r:id="rId10"/>
    <p:sldId id="289" r:id="rId11"/>
    <p:sldId id="290" r:id="rId12"/>
    <p:sldId id="293" r:id="rId13"/>
    <p:sldId id="260" r:id="rId14"/>
    <p:sldId id="261" r:id="rId15"/>
    <p:sldId id="291" r:id="rId16"/>
    <p:sldId id="262" r:id="rId17"/>
    <p:sldId id="266" r:id="rId18"/>
    <p:sldId id="267" r:id="rId19"/>
    <p:sldId id="268" r:id="rId20"/>
    <p:sldId id="285" r:id="rId21"/>
    <p:sldId id="26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>
      <p:cViewPr varScale="1">
        <p:scale>
          <a:sx n="70" d="100"/>
          <a:sy n="70" d="100"/>
        </p:scale>
        <p:origin x="-139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4253-47A1-488D-AA31-76ADA90D85B1}" type="datetimeFigureOut">
              <a:rPr lang="en-US" smtClean="0"/>
              <a:t>4/15/2013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6736-29CE-429B-B4BB-79AB43B1F9F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4253-47A1-488D-AA31-76ADA90D85B1}" type="datetimeFigureOut">
              <a:rPr lang="en-US" smtClean="0"/>
              <a:t>4/15/2013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6736-29CE-429B-B4BB-79AB43B1F9F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4253-47A1-488D-AA31-76ADA90D85B1}" type="datetimeFigureOut">
              <a:rPr lang="en-US" smtClean="0"/>
              <a:t>4/15/2013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6736-29CE-429B-B4BB-79AB43B1F9F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4253-47A1-488D-AA31-76ADA90D85B1}" type="datetimeFigureOut">
              <a:rPr lang="en-US" smtClean="0"/>
              <a:t>4/15/2013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6736-29CE-429B-B4BB-79AB43B1F9F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4253-47A1-488D-AA31-76ADA90D85B1}" type="datetimeFigureOut">
              <a:rPr lang="en-US" smtClean="0"/>
              <a:t>4/15/2013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6736-29CE-429B-B4BB-79AB43B1F9F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4253-47A1-488D-AA31-76ADA90D85B1}" type="datetimeFigureOut">
              <a:rPr lang="en-US" smtClean="0"/>
              <a:t>4/15/2013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6736-29CE-429B-B4BB-79AB43B1F9F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4253-47A1-488D-AA31-76ADA90D85B1}" type="datetimeFigureOut">
              <a:rPr lang="en-US" smtClean="0"/>
              <a:t>4/15/2013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6736-29CE-429B-B4BB-79AB43B1F9F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4253-47A1-488D-AA31-76ADA90D85B1}" type="datetimeFigureOut">
              <a:rPr lang="en-US" smtClean="0"/>
              <a:t>4/15/2013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6736-29CE-429B-B4BB-79AB43B1F9F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4253-47A1-488D-AA31-76ADA90D85B1}" type="datetimeFigureOut">
              <a:rPr lang="en-US" smtClean="0"/>
              <a:t>4/15/2013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6736-29CE-429B-B4BB-79AB43B1F9F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4253-47A1-488D-AA31-76ADA90D85B1}" type="datetimeFigureOut">
              <a:rPr lang="en-US" smtClean="0"/>
              <a:t>4/15/2013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76736-29CE-429B-B4BB-79AB43B1F9F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4253-47A1-488D-AA31-76ADA90D85B1}" type="datetimeFigureOut">
              <a:rPr lang="en-US" smtClean="0"/>
              <a:t>4/15/2013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276736-29CE-429B-B4BB-79AB43B1F9F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CA276736-29CE-429B-B4BB-79AB43B1F9F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1334253-47A1-488D-AA31-76ADA90D85B1}" type="datetimeFigureOut">
              <a:rPr lang="en-US" smtClean="0"/>
              <a:t>4/15/2013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Antoni Gaudí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Spanish </a:t>
            </a:r>
            <a:r>
              <a:rPr lang="en-US" dirty="0" smtClean="0"/>
              <a:t>Arquitect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36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410200"/>
            <a:ext cx="7772400" cy="1060704"/>
          </a:xfrm>
        </p:spPr>
        <p:txBody>
          <a:bodyPr/>
          <a:lstStyle/>
          <a:p>
            <a:r>
              <a:rPr lang="en-US" sz="3200" dirty="0" smtClean="0"/>
              <a:t>Gaudí made many of his designs </a:t>
            </a:r>
            <a:br>
              <a:rPr lang="en-US" sz="3200" dirty="0" smtClean="0"/>
            </a:br>
            <a:r>
              <a:rPr lang="en-US" sz="3200" dirty="0" smtClean="0"/>
              <a:t>after things he sees in nature.</a:t>
            </a:r>
            <a:endParaRPr lang="en-US" sz="3200" dirty="0"/>
          </a:p>
        </p:txBody>
      </p:sp>
      <p:pic>
        <p:nvPicPr>
          <p:cNvPr id="5" name="Picture 4" descr="12435567B~Antoni-Gaudi-Casa-Batllo-Barcelona-Spain-Poster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1035827"/>
            <a:ext cx="4724400" cy="3779520"/>
          </a:xfrm>
          <a:prstGeom prst="rect">
            <a:avLst/>
          </a:prstGeom>
        </p:spPr>
      </p:pic>
      <p:pic>
        <p:nvPicPr>
          <p:cNvPr id="6" name="Picture 5" descr="Casa-Mila-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0" y="685800"/>
            <a:ext cx="3009915" cy="4514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5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483577"/>
            <a:ext cx="7772400" cy="1060704"/>
          </a:xfrm>
        </p:spPr>
        <p:txBody>
          <a:bodyPr/>
          <a:lstStyle/>
          <a:p>
            <a:r>
              <a:rPr lang="en-US" sz="3200" dirty="0" smtClean="0"/>
              <a:t>Gaudí made many of his designs </a:t>
            </a:r>
            <a:br>
              <a:rPr lang="en-US" sz="3200" dirty="0" smtClean="0"/>
            </a:br>
            <a:r>
              <a:rPr lang="en-US" sz="3200" dirty="0" smtClean="0"/>
              <a:t>after things he sees in nature.</a:t>
            </a:r>
            <a:endParaRPr lang="en-US" sz="3200" dirty="0"/>
          </a:p>
        </p:txBody>
      </p:sp>
      <p:pic>
        <p:nvPicPr>
          <p:cNvPr id="7" name="Picture 6" descr="image0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57166"/>
            <a:ext cx="3232277" cy="4929222"/>
          </a:xfrm>
          <a:prstGeom prst="rect">
            <a:avLst/>
          </a:prstGeom>
        </p:spPr>
      </p:pic>
      <p:pic>
        <p:nvPicPr>
          <p:cNvPr id="8" name="Picture 7" descr="image0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308261"/>
            <a:ext cx="4114800" cy="517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06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Some of Gaudí’s</a:t>
            </a:r>
            <a:br>
              <a:rPr lang="en-US" dirty="0" smtClean="0"/>
            </a:br>
            <a:r>
              <a:rPr lang="en-US" dirty="0" smtClean="0"/>
              <a:t>famous 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35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421" y="4419600"/>
            <a:ext cx="7772400" cy="2127504"/>
          </a:xfrm>
        </p:spPr>
        <p:txBody>
          <a:bodyPr/>
          <a:lstStyle/>
          <a:p>
            <a:r>
              <a:rPr lang="en-US" sz="3200" dirty="0" smtClean="0"/>
              <a:t>Gaudí is most known for La Sagrada Familia, a church in Barcelona. He worked and reworked on the design on the church for 43 years until he died. </a:t>
            </a:r>
            <a:endParaRPr lang="en-US" sz="3200" dirty="0"/>
          </a:p>
        </p:txBody>
      </p:sp>
      <p:pic>
        <p:nvPicPr>
          <p:cNvPr id="5" name="Content Placeholder 3" descr="Church-of-La-Sagrada-Família-Antoni-Gaud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64374"/>
            <a:ext cx="4495800" cy="440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7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904" y="4953000"/>
            <a:ext cx="7772400" cy="1752600"/>
          </a:xfrm>
        </p:spPr>
        <p:txBody>
          <a:bodyPr/>
          <a:lstStyle/>
          <a:p>
            <a:r>
              <a:rPr lang="en-US" sz="3200" dirty="0" smtClean="0"/>
              <a:t>The blueprints were destroyed so nobody knows how Gaudí wanted it to look when it was done.</a:t>
            </a:r>
            <a:endParaRPr lang="en-US" sz="3200" dirty="0"/>
          </a:p>
        </p:txBody>
      </p:sp>
      <p:pic>
        <p:nvPicPr>
          <p:cNvPr id="12292" name="Picture 4" descr="http://media-cache-is0.pinimg.com/236x/30/15/e7/3015e78ea9d4de4546606759cd2ab87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72788"/>
            <a:ext cx="1447800" cy="5005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://media-cache-is0.pinimg.com/236x/2a/43/06/2a430609f30d25fd6d4fc0599d4e99a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52316"/>
            <a:ext cx="3298576" cy="4822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39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290637"/>
            <a:ext cx="5638800" cy="1074427"/>
          </a:xfrm>
        </p:spPr>
        <p:txBody>
          <a:bodyPr/>
          <a:lstStyle/>
          <a:p>
            <a:r>
              <a:rPr lang="en-US" sz="3200" dirty="0" smtClean="0"/>
              <a:t>More pictures from </a:t>
            </a:r>
            <a:br>
              <a:rPr lang="en-US" sz="3200" dirty="0" smtClean="0"/>
            </a:br>
            <a:r>
              <a:rPr lang="en-US" sz="3200" dirty="0" smtClean="0"/>
              <a:t>La Sagrada Familia</a:t>
            </a:r>
            <a:endParaRPr lang="en-US" sz="3200" dirty="0"/>
          </a:p>
        </p:txBody>
      </p:sp>
      <p:pic>
        <p:nvPicPr>
          <p:cNvPr id="13314" name="Picture 2" descr="http://media-cache-ec2.pinterest.com/236x/0a/89/e0/0a89e0721fe1a88f281aabf9f8e4d5d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66800"/>
            <a:ext cx="2679700" cy="4019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media-cache-ec4.pinterest.com/236x/cd/09/67/cd0967c93ce5ee3996a02cfb716d8bd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50007"/>
            <a:ext cx="2247900" cy="337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media-cache-ec4.pinterest.com/236x/57/b3/db/57b3db695aacaa197b178ecd2549e7e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438274"/>
            <a:ext cx="2247900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media-cache-ec4.pinterest.com/236x/a1/2c/2b/a12c2bd382f0612d1c422912e170db8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550" y="3962400"/>
            <a:ext cx="1981200" cy="263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109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411" y="5334000"/>
            <a:ext cx="7772400" cy="594626"/>
          </a:xfrm>
        </p:spPr>
        <p:txBody>
          <a:bodyPr/>
          <a:lstStyle/>
          <a:p>
            <a:r>
              <a:rPr lang="en-US" sz="3200" dirty="0" smtClean="0"/>
              <a:t>Park Guell is named for Gaudí’s friend.</a:t>
            </a:r>
            <a:endParaRPr lang="en-US" sz="3200" dirty="0"/>
          </a:p>
        </p:txBody>
      </p:sp>
      <p:pic>
        <p:nvPicPr>
          <p:cNvPr id="11266" name="Picture 2" descr="http://media-cache-ec3.pinterest.com/236x/23/cf/73/23cf73b59b729f3f8e4ff97f443e8a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048" y="1143000"/>
            <a:ext cx="2247900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media-cache-ec4.pinterest.com/236x/02/39/ed/0239edc749420a5fdcd88a7401c729d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1295400"/>
            <a:ext cx="2247900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media-cache-lt0.pinterest.com/236x/fe/b3/44/feb3446beb7af7a45c6bdc17f6ba09f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447800"/>
            <a:ext cx="2247900" cy="337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502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93887"/>
            <a:ext cx="4191000" cy="594626"/>
          </a:xfrm>
        </p:spPr>
        <p:txBody>
          <a:bodyPr/>
          <a:lstStyle/>
          <a:p>
            <a:r>
              <a:rPr lang="en-US" sz="3200" dirty="0" smtClean="0"/>
              <a:t>Casa Vicens</a:t>
            </a:r>
            <a:endParaRPr lang="en-US" sz="3200" dirty="0"/>
          </a:p>
        </p:txBody>
      </p:sp>
      <p:pic>
        <p:nvPicPr>
          <p:cNvPr id="6146" name="Picture 2" descr="http://farm4.staticflickr.com/3278/2770293393_2a4f24910d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41278"/>
            <a:ext cx="371475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media-cache-ak0.pinimg.com/236x/dd/a8/94/dda894f219a365a637b32e76d42fccc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976" y="3886200"/>
            <a:ext cx="2877312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media-cache-ak1.pinimg.com/236x/e4/45/2e/e4452e6d616d28955c31b674c8fd3b5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514350"/>
            <a:ext cx="2247900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881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 descr="http://media-cache-ec4.pinterest.com/236x/1c/7b/0a/1c7b0a1da228801f74e99fb22bf0955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102" y="2745014"/>
            <a:ext cx="2895599" cy="3852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715000"/>
            <a:ext cx="4572000" cy="594626"/>
          </a:xfrm>
        </p:spPr>
        <p:txBody>
          <a:bodyPr/>
          <a:lstStyle/>
          <a:p>
            <a:r>
              <a:rPr lang="en-US" sz="3200" dirty="0" smtClean="0"/>
              <a:t>Casa Batlló</a:t>
            </a:r>
            <a:endParaRPr lang="en-US" sz="3200" dirty="0"/>
          </a:p>
        </p:txBody>
      </p:sp>
      <p:pic>
        <p:nvPicPr>
          <p:cNvPr id="4098" name="Picture 2" descr="http://media-cache-ak1.pinimg.com/736x/22/86/3e/22863e0278f5e8a53c86a29eb52a65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" y="819150"/>
            <a:ext cx="317182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media-cache-lt0.pinterest.com/236x/c7/be/38/c7be38d1b78c11fb5f695e504d74060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16944"/>
            <a:ext cx="2247900" cy="311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media-cache-ak1.pinimg.com/236x/b9/93/8d/b9938d3b127740292ca5c6322271a57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286500" y="495300"/>
            <a:ext cx="22479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843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105400"/>
            <a:ext cx="7772400" cy="984504"/>
          </a:xfrm>
        </p:spPr>
        <p:txBody>
          <a:bodyPr/>
          <a:lstStyle/>
          <a:p>
            <a:r>
              <a:rPr lang="en-US" sz="3200" dirty="0" smtClean="0"/>
              <a:t>La Pedrera</a:t>
            </a:r>
            <a:br>
              <a:rPr lang="en-US" sz="3200" dirty="0" smtClean="0"/>
            </a:br>
            <a:r>
              <a:rPr lang="en-US" sz="3200" dirty="0" smtClean="0"/>
              <a:t>(Casa Mila)</a:t>
            </a:r>
            <a:endParaRPr lang="en-US" sz="3200" dirty="0"/>
          </a:p>
        </p:txBody>
      </p:sp>
      <p:pic>
        <p:nvPicPr>
          <p:cNvPr id="2050" name="Picture 2" descr="http://media-cache-ec4.pinterest.com/736x/50/f0/61/50f061c63c4ba3123e5b4c8be802c98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533400"/>
            <a:ext cx="28910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classconnection.s3.amazonaws.com/83/flashcards/897083/jpg/casa_mila13499665499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4953000" cy="410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456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ttp://media-cache-lt0.pinterest.com/736x/47/63/8e/47638e0e4d7dad5a5783c4478e94482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81000"/>
            <a:ext cx="2819400" cy="39624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01752" y="4724400"/>
            <a:ext cx="7772400" cy="1365504"/>
          </a:xfrm>
        </p:spPr>
        <p:txBody>
          <a:bodyPr/>
          <a:lstStyle/>
          <a:p>
            <a:r>
              <a:rPr lang="en-US" sz="2800" dirty="0" smtClean="0"/>
              <a:t>Antoni Gaudí was an </a:t>
            </a:r>
            <a:r>
              <a:rPr lang="en-US" sz="2800" dirty="0" smtClean="0"/>
              <a:t>arquitect</a:t>
            </a:r>
            <a:r>
              <a:rPr lang="en-US" sz="2800" dirty="0" smtClean="0"/>
              <a:t>. </a:t>
            </a:r>
            <a:br>
              <a:rPr lang="en-US" sz="2800" dirty="0" smtClean="0"/>
            </a:br>
            <a:r>
              <a:rPr lang="en-US" sz="2800" dirty="0" smtClean="0"/>
              <a:t>An </a:t>
            </a:r>
            <a:r>
              <a:rPr lang="en-US" sz="2800" dirty="0" err="1" smtClean="0"/>
              <a:t>arquitect</a:t>
            </a:r>
            <a:r>
              <a:rPr lang="en-US" sz="2800" dirty="0" smtClean="0"/>
              <a:t> is a person who makes buildings.</a:t>
            </a:r>
            <a:br>
              <a:rPr lang="en-US" sz="2800" dirty="0" smtClean="0"/>
            </a:br>
            <a:r>
              <a:rPr lang="en-US" sz="2800" dirty="0" smtClean="0"/>
              <a:t>He lived from 1852-1926.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5503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media-cache-ak0.pinimg.com/736x/bd/d4/4e/bdd44e04f74e9e93b57b7f5e788b44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295400"/>
            <a:ext cx="457200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4953000"/>
            <a:ext cx="7772400" cy="1136904"/>
          </a:xfrm>
        </p:spPr>
        <p:txBody>
          <a:bodyPr/>
          <a:lstStyle/>
          <a:p>
            <a:r>
              <a:rPr lang="en-US" sz="3200" dirty="0" smtClean="0"/>
              <a:t>La Pedrera</a:t>
            </a:r>
            <a:br>
              <a:rPr lang="en-US" sz="3200" dirty="0" smtClean="0"/>
            </a:br>
            <a:r>
              <a:rPr lang="en-US" sz="3200" dirty="0" smtClean="0"/>
              <a:t>(Casa Mila)</a:t>
            </a:r>
            <a:endParaRPr lang="en-US" sz="3200" dirty="0"/>
          </a:p>
        </p:txBody>
      </p:sp>
      <p:pic>
        <p:nvPicPr>
          <p:cNvPr id="3074" name="Picture 2" descr="http://media-cache-is0.pinimg.com/736x/f3/82/3c/f3823caf2891d73f1fa580a731e1adb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33400"/>
            <a:ext cx="3429000" cy="373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738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5486400"/>
            <a:ext cx="7772400" cy="1135876"/>
          </a:xfrm>
        </p:spPr>
        <p:txBody>
          <a:bodyPr/>
          <a:lstStyle/>
          <a:p>
            <a:r>
              <a:rPr lang="en-US" sz="3200" dirty="0" smtClean="0"/>
              <a:t>Palau Guell</a:t>
            </a:r>
            <a:br>
              <a:rPr lang="en-US" sz="3200" dirty="0" smtClean="0"/>
            </a:br>
            <a:r>
              <a:rPr lang="en-US" sz="3200" dirty="0" smtClean="0"/>
              <a:t>This was the home of the Guell family.</a:t>
            </a:r>
            <a:endParaRPr lang="en-US" sz="3200" dirty="0"/>
          </a:p>
        </p:txBody>
      </p:sp>
      <p:pic>
        <p:nvPicPr>
          <p:cNvPr id="5122" name="Picture 2" descr="http://media-cache-ec4.pinterest.com/236x/c8/35/05/c8350556738cb6f190fd072e46525a4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13891"/>
            <a:ext cx="2057400" cy="22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media-cache-ec3.pinterest.com/236x/12/5e/7e/125e7e0b7a61dfdf782f1fe8e3b23d7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730155"/>
            <a:ext cx="3186916" cy="4483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media-cache-ec3.pinterest.com/236x/af/17/5e/af175e86ebc5b2e1d226f173b8e49e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92" y="3276600"/>
            <a:ext cx="1975862" cy="2628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media-cache-ak0.pinimg.com/236x/0f/44/13/0f44131ba6161ceba86092f06e274e3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56" y="449239"/>
            <a:ext cx="1889954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media-cache-ec4.pinterest.com/236x/2e/68/99/2e6899d9d12054a0e42519b7410713e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276600"/>
            <a:ext cx="2247900" cy="232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553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quintess.com/photos/d11700/hero/Barcelona-city-ligh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952" y="1822513"/>
            <a:ext cx="6477000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252" y="5867400"/>
            <a:ext cx="7772400" cy="594626"/>
          </a:xfrm>
        </p:spPr>
        <p:txBody>
          <a:bodyPr/>
          <a:lstStyle/>
          <a:p>
            <a:r>
              <a:rPr lang="en-US" dirty="0" smtClean="0"/>
              <a:t>Gaudí went to school and made his buildings in Barcelona, Spain.</a:t>
            </a:r>
            <a:endParaRPr lang="en-US" dirty="0"/>
          </a:p>
        </p:txBody>
      </p:sp>
      <p:pic>
        <p:nvPicPr>
          <p:cNvPr id="7170" name="Picture 2" descr="http://www.map-of-spain.co.uk/maps-of-spain/spain/map-of-spain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04494"/>
            <a:ext cx="3657600" cy="29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ight Arrow 4"/>
          <p:cNvSpPr/>
          <p:nvPr/>
        </p:nvSpPr>
        <p:spPr>
          <a:xfrm rot="13467912">
            <a:off x="7233883" y="1299086"/>
            <a:ext cx="838200" cy="3048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17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934803"/>
            <a:ext cx="6019800" cy="1517904"/>
          </a:xfrm>
        </p:spPr>
        <p:txBody>
          <a:bodyPr/>
          <a:lstStyle/>
          <a:p>
            <a:r>
              <a:rPr lang="en-US" sz="3200" dirty="0" smtClean="0"/>
              <a:t>Gaudí met Eusebi Guell. </a:t>
            </a:r>
            <a:br>
              <a:rPr lang="en-US" sz="3200" dirty="0" smtClean="0"/>
            </a:br>
            <a:r>
              <a:rPr lang="en-US" sz="3200" dirty="0" smtClean="0"/>
              <a:t>He designed parks and </a:t>
            </a:r>
            <a:br>
              <a:rPr lang="en-US" sz="3200" dirty="0" smtClean="0"/>
            </a:br>
            <a:r>
              <a:rPr lang="en-US" sz="3200" dirty="0" smtClean="0"/>
              <a:t>buildings in his name.</a:t>
            </a:r>
            <a:endParaRPr lang="en-US" sz="3200" dirty="0"/>
          </a:p>
        </p:txBody>
      </p:sp>
      <p:pic>
        <p:nvPicPr>
          <p:cNvPr id="10242" name="Picture 2" descr="http://media-cache-ak1.pinimg.com/736x/69/3d/1e/693d1ed49d0ec6546ce74e2a1f9b77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77203"/>
            <a:ext cx="5523221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media-cache-is0.pinimg.com/236x/40/5c/0a/405c0ac30e92a5da06bad2728e287d9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04800"/>
            <a:ext cx="184785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media-cache-ak0.pinimg.com/236x/da/7d/90/da7d907ce5f3cd47db2e626a79043ae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724" y="3124200"/>
            <a:ext cx="1798319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284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029200"/>
            <a:ext cx="7772400" cy="1060704"/>
          </a:xfrm>
        </p:spPr>
        <p:txBody>
          <a:bodyPr/>
          <a:lstStyle/>
          <a:p>
            <a:r>
              <a:rPr lang="en-US" sz="3200" dirty="0" smtClean="0"/>
              <a:t>Gaudí made interesting things with </a:t>
            </a:r>
            <a:br>
              <a:rPr lang="en-US" sz="3200" dirty="0" smtClean="0"/>
            </a:br>
            <a:r>
              <a:rPr lang="en-US" sz="3200" dirty="0" smtClean="0"/>
              <a:t>iron, like gates and porches.</a:t>
            </a:r>
            <a:endParaRPr lang="en-US" sz="3200" dirty="0"/>
          </a:p>
        </p:txBody>
      </p:sp>
      <p:pic>
        <p:nvPicPr>
          <p:cNvPr id="8194" name="Picture 2" descr="http://media-cache-ec2.pinterest.com/236x/58/3b/5c/583b5c1607d184b39479d12e4bd30d7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3668"/>
            <a:ext cx="22479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media-cache-ak0.pinimg.com/236x/39/7d/18/397d180f1a061a28bd36faf24d4f6dc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399" y="1523668"/>
            <a:ext cx="2458947" cy="2667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media-cache-ec4.pinterest.com/236x/22/09/b0/2209b096267e97103d21f6a140c6656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370" y="830190"/>
            <a:ext cx="3008824" cy="4003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51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4893861"/>
            <a:ext cx="5791200" cy="1187165"/>
          </a:xfrm>
        </p:spPr>
        <p:txBody>
          <a:bodyPr/>
          <a:lstStyle/>
          <a:p>
            <a:r>
              <a:rPr lang="en-US" sz="3200" dirty="0" smtClean="0"/>
              <a:t>Gaudí liked to use mosaic </a:t>
            </a:r>
            <a:br>
              <a:rPr lang="en-US" sz="3200" dirty="0" smtClean="0"/>
            </a:br>
            <a:r>
              <a:rPr lang="en-US" sz="3200" dirty="0" smtClean="0"/>
              <a:t>in his buildings.</a:t>
            </a:r>
            <a:endParaRPr lang="en-US" sz="3200" dirty="0"/>
          </a:p>
        </p:txBody>
      </p:sp>
      <p:pic>
        <p:nvPicPr>
          <p:cNvPr id="9220" name="Picture 4" descr="http://media-cache-lt0.pinterest.com/236x/eb/46/ef/eb46ef6f337e0902f3d0d5d0f9a7c0e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04800"/>
            <a:ext cx="2247900" cy="337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media-cache-ec4.pinterest.com/236x/ed/c8/3c/edc83c2a85b3b7de2e653feb015aa9d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050594"/>
            <a:ext cx="2247900" cy="360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media-cache-is0.pinimg.com/236x/bb/e7/45/bbe745de8f1ee2c7ac195ddc6a314b1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886200"/>
            <a:ext cx="2247900" cy="249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http://media-cache-ec3.pinterest.com/236x/16/27/42/1627420f1601a3f751d82de5d41fe41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2602173" cy="3903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92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0"/>
            <a:ext cx="7772400" cy="1057458"/>
          </a:xfrm>
        </p:spPr>
        <p:txBody>
          <a:bodyPr/>
          <a:lstStyle/>
          <a:p>
            <a:r>
              <a:rPr lang="en-US" sz="3200" dirty="0" smtClean="0"/>
              <a:t>Gaudí made many of his designs </a:t>
            </a:r>
            <a:br>
              <a:rPr lang="en-US" sz="3200" dirty="0" smtClean="0"/>
            </a:br>
            <a:r>
              <a:rPr lang="en-US" sz="3200" dirty="0" smtClean="0"/>
              <a:t>after things he sees in nature.</a:t>
            </a:r>
            <a:endParaRPr lang="en-US" sz="3200" dirty="0"/>
          </a:p>
        </p:txBody>
      </p:sp>
      <p:pic>
        <p:nvPicPr>
          <p:cNvPr id="5" name="Picture 4" descr="image0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166804"/>
            <a:ext cx="3185575" cy="3865642"/>
          </a:xfrm>
          <a:prstGeom prst="rect">
            <a:avLst/>
          </a:prstGeom>
        </p:spPr>
      </p:pic>
      <p:pic>
        <p:nvPicPr>
          <p:cNvPr id="7" name="Picture 6" descr="image0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317584"/>
            <a:ext cx="2743200" cy="3564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32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105" y="5589227"/>
            <a:ext cx="7772400" cy="1060704"/>
          </a:xfrm>
        </p:spPr>
        <p:txBody>
          <a:bodyPr/>
          <a:lstStyle/>
          <a:p>
            <a:r>
              <a:rPr lang="en-US" sz="3200" dirty="0" smtClean="0"/>
              <a:t>Gaudí made many of his designs </a:t>
            </a:r>
            <a:br>
              <a:rPr lang="en-US" sz="3200" dirty="0" smtClean="0"/>
            </a:br>
            <a:r>
              <a:rPr lang="en-US" sz="3200" dirty="0" smtClean="0"/>
              <a:t>after things he sees in nature.</a:t>
            </a:r>
            <a:endParaRPr lang="en-US" sz="3200" dirty="0"/>
          </a:p>
        </p:txBody>
      </p:sp>
      <p:pic>
        <p:nvPicPr>
          <p:cNvPr id="4" name="Picture 3" descr="bb318_3_lar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261620" y="1265916"/>
            <a:ext cx="5080000" cy="3337560"/>
          </a:xfrm>
          <a:prstGeom prst="rect">
            <a:avLst/>
          </a:prstGeom>
        </p:spPr>
      </p:pic>
      <p:pic>
        <p:nvPicPr>
          <p:cNvPr id="5" name="Picture 4" descr="Gaudi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357165"/>
            <a:ext cx="3629052" cy="519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15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562600"/>
            <a:ext cx="7772400" cy="984504"/>
          </a:xfrm>
        </p:spPr>
        <p:txBody>
          <a:bodyPr/>
          <a:lstStyle/>
          <a:p>
            <a:r>
              <a:rPr lang="en-US" sz="3200" dirty="0" smtClean="0"/>
              <a:t>Gaudí made many of his designs </a:t>
            </a:r>
            <a:br>
              <a:rPr lang="en-US" sz="3200" dirty="0" smtClean="0"/>
            </a:br>
            <a:r>
              <a:rPr lang="en-US" sz="3200" dirty="0" smtClean="0"/>
              <a:t>after things he sees in nature.</a:t>
            </a:r>
            <a:endParaRPr lang="en-US" sz="3200" dirty="0"/>
          </a:p>
        </p:txBody>
      </p:sp>
      <p:pic>
        <p:nvPicPr>
          <p:cNvPr id="4" name="Picture 3" descr="image002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609600"/>
            <a:ext cx="7513976" cy="4756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143</TotalTime>
  <Words>141</Words>
  <Application>Microsoft Office PowerPoint</Application>
  <PresentationFormat>On-screen Show (4:3)</PresentationFormat>
  <Paragraphs>22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Adjacency</vt:lpstr>
      <vt:lpstr>Antoni Gaudí</vt:lpstr>
      <vt:lpstr>Antoni Gaudí was an arquitect.  An arquitect is a person who makes buildings. He lived from 1852-1926.</vt:lpstr>
      <vt:lpstr>Gaudí went to school and made his buildings in Barcelona, Spain.</vt:lpstr>
      <vt:lpstr>Gaudí met Eusebi Guell.  He designed parks and  buildings in his name.</vt:lpstr>
      <vt:lpstr>Gaudí made interesting things with  iron, like gates and porches.</vt:lpstr>
      <vt:lpstr>Gaudí liked to use mosaic  in his buildings.</vt:lpstr>
      <vt:lpstr>Gaudí made many of his designs  after things he sees in nature.</vt:lpstr>
      <vt:lpstr>Gaudí made many of his designs  after things he sees in nature.</vt:lpstr>
      <vt:lpstr>Gaudí made many of his designs  after things he sees in nature.</vt:lpstr>
      <vt:lpstr>Gaudí made many of his designs  after things he sees in nature.</vt:lpstr>
      <vt:lpstr>Gaudí made many of his designs  after things he sees in nature.</vt:lpstr>
      <vt:lpstr>Some of Gaudí’s famous work</vt:lpstr>
      <vt:lpstr>Gaudí is most known for La Sagrada Familia, a church in Barcelona. He worked and reworked on the design on the church for 43 years until he died. </vt:lpstr>
      <vt:lpstr>The blueprints were destroyed so nobody knows how Gaudí wanted it to look when it was done.</vt:lpstr>
      <vt:lpstr>More pictures from  La Sagrada Familia</vt:lpstr>
      <vt:lpstr>Park Guell is named for Gaudí’s friend.</vt:lpstr>
      <vt:lpstr>Casa Vicens</vt:lpstr>
      <vt:lpstr>Casa Batlló</vt:lpstr>
      <vt:lpstr>La Pedrera (Casa Mila)</vt:lpstr>
      <vt:lpstr>La Pedrera (Casa Mila)</vt:lpstr>
      <vt:lpstr>Palau Guell This was the home of the Guell family.</vt:lpstr>
    </vt:vector>
  </TitlesOfParts>
  <Company>RPS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Antoni Gaudí</dc:title>
  <dc:creator>System User</dc:creator>
  <cp:lastModifiedBy>System User</cp:lastModifiedBy>
  <cp:revision>14</cp:revision>
  <dcterms:created xsi:type="dcterms:W3CDTF">2013-04-16T01:05:21Z</dcterms:created>
  <dcterms:modified xsi:type="dcterms:W3CDTF">2013-04-16T03:29:20Z</dcterms:modified>
</cp:coreProperties>
</file>